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1/5/2024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1/5/2024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1/5/2024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1/5/2024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1/5/2024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1/5/2024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1/5/2024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1/5/2024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–Business Capability Model (Manually</a:t>
            </a:r>
            <a:r>
              <a:rPr lang="zh-CN" altLang="en-US" dirty="0"/>
              <a:t> </a:t>
            </a:r>
            <a:r>
              <a:rPr lang="en-US" altLang="zh-CN" dirty="0"/>
              <a:t>Input)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2539" y="484257"/>
            <a:ext cx="1547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38246-A02E-4DF6-A5C5-7C7FF140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7" y="3937756"/>
            <a:ext cx="3744416" cy="231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2483</TotalTime>
  <Words>220</Words>
  <Application>Microsoft Office PowerPoint</Application>
  <PresentationFormat>Custom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ADLaM Display</vt:lpstr>
      <vt:lpstr>Arial</vt:lpstr>
      <vt:lpstr>Corbel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  <vt:lpstr>Essential EA Tool –Business Capability Model (Manually Input)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12</cp:revision>
  <dcterms:created xsi:type="dcterms:W3CDTF">2024-01-03T01:44:36Z</dcterms:created>
  <dcterms:modified xsi:type="dcterms:W3CDTF">2024-01-06T00:55:53Z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